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7" r:id="rId4"/>
    <p:sldId id="260" r:id="rId5"/>
    <p:sldId id="258" r:id="rId6"/>
    <p:sldId id="262" r:id="rId7"/>
    <p:sldId id="268" r:id="rId8"/>
    <p:sldId id="267" r:id="rId9"/>
    <p:sldId id="271" r:id="rId10"/>
    <p:sldId id="266" r:id="rId11"/>
    <p:sldId id="275" r:id="rId12"/>
    <p:sldId id="274" r:id="rId13"/>
    <p:sldId id="272" r:id="rId14"/>
    <p:sldId id="270" r:id="rId15"/>
    <p:sldId id="269" r:id="rId16"/>
    <p:sldId id="265" r:id="rId17"/>
    <p:sldId id="264" r:id="rId18"/>
    <p:sldId id="261" r:id="rId19"/>
    <p:sldId id="276" r:id="rId2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3120D0F-6FAA-49EA-AFE7-E9EE700B69AA}" type="datetimeFigureOut">
              <a:rPr lang="es-MX" smtClean="0"/>
              <a:pPr/>
              <a:t>03/05/2012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C56F72-A313-4B43-B275-6B06928E7C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120D0F-6FAA-49EA-AFE7-E9EE700B69AA}" type="datetimeFigureOut">
              <a:rPr lang="es-MX" smtClean="0"/>
              <a:pPr/>
              <a:t>03/05/2012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56F72-A313-4B43-B275-6B06928E7C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120D0F-6FAA-49EA-AFE7-E9EE700B69AA}" type="datetimeFigureOut">
              <a:rPr lang="es-MX" smtClean="0"/>
              <a:pPr/>
              <a:t>03/05/2012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56F72-A313-4B43-B275-6B06928E7C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120D0F-6FAA-49EA-AFE7-E9EE700B69AA}" type="datetimeFigureOut">
              <a:rPr lang="es-MX" smtClean="0"/>
              <a:pPr/>
              <a:t>03/05/2012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56F72-A313-4B43-B275-6B06928E7CC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120D0F-6FAA-49EA-AFE7-E9EE700B69AA}" type="datetimeFigureOut">
              <a:rPr lang="es-MX" smtClean="0"/>
              <a:pPr/>
              <a:t>03/05/2012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56F72-A313-4B43-B275-6B06928E7CC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120D0F-6FAA-49EA-AFE7-E9EE700B69AA}" type="datetimeFigureOut">
              <a:rPr lang="es-MX" smtClean="0"/>
              <a:pPr/>
              <a:t>03/05/2012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56F72-A313-4B43-B275-6B06928E7CC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120D0F-6FAA-49EA-AFE7-E9EE700B69AA}" type="datetimeFigureOut">
              <a:rPr lang="es-MX" smtClean="0"/>
              <a:pPr/>
              <a:t>03/05/2012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56F72-A313-4B43-B275-6B06928E7C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120D0F-6FAA-49EA-AFE7-E9EE700B69AA}" type="datetimeFigureOut">
              <a:rPr lang="es-MX" smtClean="0"/>
              <a:pPr/>
              <a:t>03/05/2012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56F72-A313-4B43-B275-6B06928E7CC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120D0F-6FAA-49EA-AFE7-E9EE700B69AA}" type="datetimeFigureOut">
              <a:rPr lang="es-MX" smtClean="0"/>
              <a:pPr/>
              <a:t>03/05/2012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56F72-A313-4B43-B275-6B06928E7C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3120D0F-6FAA-49EA-AFE7-E9EE700B69AA}" type="datetimeFigureOut">
              <a:rPr lang="es-MX" smtClean="0"/>
              <a:pPr/>
              <a:t>03/05/2012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56F72-A313-4B43-B275-6B06928E7C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3120D0F-6FAA-49EA-AFE7-E9EE700B69AA}" type="datetimeFigureOut">
              <a:rPr lang="es-MX" smtClean="0"/>
              <a:pPr/>
              <a:t>03/05/2012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C56F72-A313-4B43-B275-6B06928E7CC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3120D0F-6FAA-49EA-AFE7-E9EE700B69AA}" type="datetimeFigureOut">
              <a:rPr lang="es-MX" smtClean="0"/>
              <a:pPr/>
              <a:t>03/05/2012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1C56F72-A313-4B43-B275-6B06928E7CC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imsa.com/" TargetMode="External"/><Relationship Id="rId2" Type="http://schemas.openxmlformats.org/officeDocument/2006/relationships/hyperlink" Target="mailto:eaquiroga@orimsa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proyecto2\Mis documentos\RESPALDO\O R I M S A\LOGO ORIMSA\LOGO ORIM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340768"/>
            <a:ext cx="2625255" cy="2625516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3419872" y="3759423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 smtClean="0"/>
              <a:t>UVCRE-023</a:t>
            </a:r>
            <a:endParaRPr lang="es-MX" sz="2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2339752" y="443711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Ing. Enrique Antonio Quiroga Cueva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Picture 3" descr="C:\Documents and Settings\proyectos\Escritorio\DSC019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84784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Equipo\Escritorio\cartolito 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268760"/>
            <a:ext cx="6270052" cy="4683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Equipo\Escritorio\LAMOSA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908720"/>
            <a:ext cx="6264696" cy="5026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8194" name="Picture 2" descr="C:\Documents and Settings\proyectos\Mis documentos\Archivos Importantes\FOTOS NEMAK\DSC025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146" name="Picture 2" descr="C:\Documents and Settings\proyectos\Mis documentos\Archivos Importantes\FOTOS NEMAK\DSC024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122" name="Picture 2" descr="C:\Documents and Settings\proyectos\Mis documentos\Archivos Importantes\FOTOS NEMAK\DSC023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074" name="Picture 2" descr="C:\Documents and Settings\proyectos\Escritorio\DSC020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836712"/>
            <a:ext cx="6794732" cy="5096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2050" name="Picture 2" descr="C:\Documents and Settings\proyectos\Escritorio\DSC019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24744"/>
            <a:ext cx="6382863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None/>
            </a:pPr>
            <a:r>
              <a:rPr lang="es-ES" sz="2500" dirty="0" smtClean="0"/>
              <a:t>	Las instalaciones de aprovechamiento tipo industrial deben contar con un manual de operación, mantenimiento y seguridad en el que se describan  detalladamente los procedimientos, indicando las frecuencias, el personal involucrado y equipo a utilizar para realizar dichas actividades. Este manual debe estar disponible a la autoridad competente y mantenerse actualizado tomando en cuenta la memoria técnico-descriptiva mencionada en el numeral 5.1. </a:t>
            </a:r>
            <a:endParaRPr lang="es-ES" sz="25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13.2 Manual de operación, mantenimiento y seguridad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ES" dirty="0" smtClean="0"/>
              <a:t>Enrique Antonio Quiroga Cueva</a:t>
            </a:r>
          </a:p>
          <a:p>
            <a:pPr algn="ctr">
              <a:buNone/>
            </a:pPr>
            <a:r>
              <a:rPr lang="es-ES" dirty="0" smtClean="0"/>
              <a:t>Tel. (52) 81-23-09-86 (87)</a:t>
            </a:r>
          </a:p>
          <a:p>
            <a:pPr algn="ctr">
              <a:buNone/>
            </a:pPr>
            <a:r>
              <a:rPr lang="es-ES" dirty="0" smtClean="0">
                <a:hlinkClick r:id="rId2"/>
              </a:rPr>
              <a:t>eaquiroga@orimsa.com</a:t>
            </a:r>
            <a:endParaRPr lang="es-ES" dirty="0" smtClean="0"/>
          </a:p>
          <a:p>
            <a:pPr algn="ctr">
              <a:buNone/>
            </a:pPr>
            <a:r>
              <a:rPr lang="es-ES" dirty="0" smtClean="0"/>
              <a:t>NEXTEL ID.72*999906*2</a:t>
            </a:r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r>
              <a:rPr lang="es-ES" dirty="0" smtClean="0">
                <a:hlinkClick r:id="rId3"/>
              </a:rPr>
              <a:t>www.orimsa.com</a:t>
            </a:r>
            <a:endParaRPr lang="es-ES" dirty="0" smtClean="0"/>
          </a:p>
          <a:p>
            <a:pPr algn="ctr">
              <a:buNone/>
            </a:pPr>
            <a:endParaRPr lang="es-ES" dirty="0" smtClean="0"/>
          </a:p>
          <a:p>
            <a:endParaRPr lang="es-ES" dirty="0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Organización de Inspecciones de México SA de CV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 descr="C:\DOCUME~1\PROYEC~1\CONFIG~1\Temp\Rar$DR01.187\ORIMSAac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0"/>
            <a:ext cx="4868838" cy="6697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315824"/>
          </a:xfrm>
        </p:spPr>
        <p:txBody>
          <a:bodyPr/>
          <a:lstStyle/>
          <a:p>
            <a:pPr algn="just"/>
            <a:r>
              <a:rPr lang="es-MX" dirty="0" smtClean="0"/>
              <a:t>La persona física o moral que realiza actos de verificación en los términos de la Ley Federal de Metrología y Normalización (Publicada el 1° de Julio de 1992.)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Unidad de Verificación (UV)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pPr algn="just"/>
            <a:r>
              <a:rPr lang="es-MX" dirty="0" smtClean="0"/>
              <a:t>En esta Norma establece los requisitos mínimos de seguridad que deben cumplirse en el diseño, materiales, construcción, instalación, pruebas de hermeticidad, operación, mantenimiento y seguridad.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s-MX" dirty="0" smtClean="0"/>
              <a:t>NOM-002-SECRE2010</a:t>
            </a:r>
            <a:br>
              <a:rPr lang="es-MX" dirty="0" smtClean="0"/>
            </a:br>
            <a:r>
              <a:rPr lang="es-MX" dirty="0" smtClean="0"/>
              <a:t>Instalaciones de aprovechamiento de gas natural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El conjunto de tubería, válvulas y accesorios para conducir gas Natural desde la Estación de Medición y Regulación hasta la válvula de seccionamiento anterior a cada uno de los equipo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smtClean="0"/>
              <a:t>Instalación de </a:t>
            </a:r>
            <a:r>
              <a:rPr lang="es-MX" dirty="0" err="1" smtClean="0"/>
              <a:t>aprochamiento</a:t>
            </a:r>
            <a:r>
              <a:rPr lang="es-MX" dirty="0" smtClean="0"/>
              <a:t> de gas Natural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Procedimiento utilizado para  asegurar que una instalación de aprovechamiento, o una parte de ella, no presente fuga.</a:t>
            </a:r>
          </a:p>
          <a:p>
            <a:endParaRPr lang="es-MX" dirty="0" smtClean="0"/>
          </a:p>
          <a:p>
            <a:pPr>
              <a:buNone/>
            </a:pPr>
            <a:r>
              <a:rPr lang="es-MX" dirty="0" smtClean="0"/>
              <a:t>		      Directo                           Indirecto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Prueba </a:t>
            </a:r>
            <a:r>
              <a:rPr lang="es-MX" dirty="0" err="1" smtClean="0"/>
              <a:t>Hermetica</a:t>
            </a:r>
            <a:endParaRPr lang="es-ES" dirty="0"/>
          </a:p>
        </p:txBody>
      </p:sp>
      <p:pic>
        <p:nvPicPr>
          <p:cNvPr id="1029" name="Picture 5" descr="C:\Documents and Settings\proyectos\Escritorio\nutricion\Nueva imag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717032"/>
            <a:ext cx="1890210" cy="2520280"/>
          </a:xfrm>
          <a:prstGeom prst="rect">
            <a:avLst/>
          </a:prstGeom>
          <a:noFill/>
        </p:spPr>
      </p:pic>
      <p:pic>
        <p:nvPicPr>
          <p:cNvPr id="1026" name="Picture 2" descr="E:\Tempel (1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717032"/>
            <a:ext cx="1857540" cy="2486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No Conformidades mas comunes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098" name="Picture 2" descr="C:\Documents and Settings\proyectos\Mis documentos\Archivos Importantes\FOTOS NEMAK\DSC019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170" name="Picture 2" descr="C:\Documents and Settings\proyectos\Mis documentos\Archivos Importantes\FOTOS NEMAK\DSC025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4811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185</TotalTime>
  <Words>173</Words>
  <Application>Microsoft Office PowerPoint</Application>
  <PresentationFormat>Presentación en pantalla (4:3)</PresentationFormat>
  <Paragraphs>23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Concurrencia</vt:lpstr>
      <vt:lpstr>Diapositiva 1</vt:lpstr>
      <vt:lpstr>Diapositiva 2</vt:lpstr>
      <vt:lpstr>Unidad de Verificación (UV)</vt:lpstr>
      <vt:lpstr>NOM-002-SECRE2010 Instalaciones de aprovechamiento de gas natural</vt:lpstr>
      <vt:lpstr>Instalación de aprochamiento de gas Natural</vt:lpstr>
      <vt:lpstr>Prueba Hermetica</vt:lpstr>
      <vt:lpstr>No Conformidades mas comunes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13.2 Manual de operación, mantenimiento y seguridad</vt:lpstr>
      <vt:lpstr>Organización de Inspecciones de México SA de CV</vt:lpstr>
    </vt:vector>
  </TitlesOfParts>
  <Company>ORINSA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Proyectos2</dc:creator>
  <cp:lastModifiedBy>Holiday</cp:lastModifiedBy>
  <cp:revision>21</cp:revision>
  <dcterms:created xsi:type="dcterms:W3CDTF">2011-04-12T20:50:51Z</dcterms:created>
  <dcterms:modified xsi:type="dcterms:W3CDTF">2012-05-03T12:42:16Z</dcterms:modified>
</cp:coreProperties>
</file>