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CB405-0B43-4181-823C-1F34D48F7D51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EAE70-CB82-405C-8EE2-21A156D9ADD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23A8E-9EE0-4B39-B19C-BD7B1385CA1C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EFB2D-C8E5-46E0-8165-0A1A4FFCA9F3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E940-E730-4D4D-9965-6EF7CDCD7230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9F8BD-F990-47F8-94EC-6FF97302D780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92FBE-8C86-4DE0-AEB6-4AF6C8A2B311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40677-CE43-46C2-8AF6-9EF0B9927A39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28478-C832-4FA1-8B40-A96FE820AF4C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A50E-237A-42AC-BE30-C7A49E96A86C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7E2F6-5E8B-41EB-BBD3-C8B7038BA387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E6F5-0DDD-4AFD-9B59-D4831EAED0CE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0AE5-3925-470A-B514-B980C4838D35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F8205-6EF2-4BDF-932D-6435F8E80D3F}" type="datetime1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E422-25E1-4DA3-85B9-CA574C9B2CA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619672" y="2420888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En el </a:t>
            </a:r>
            <a:r>
              <a:rPr lang="es-MX" b="1" dirty="0" smtClean="0">
                <a:solidFill>
                  <a:srgbClr val="00B050"/>
                </a:solidFill>
              </a:rPr>
              <a:t>primer eje</a:t>
            </a:r>
            <a:r>
              <a:rPr lang="es-MX" dirty="0" smtClean="0"/>
              <a:t>,  </a:t>
            </a:r>
            <a:r>
              <a:rPr lang="es-MX" dirty="0" smtClean="0">
                <a:solidFill>
                  <a:schemeClr val="accent6"/>
                </a:solidFill>
              </a:rPr>
              <a:t>El Tamaulipas seguro</a:t>
            </a:r>
            <a:r>
              <a:rPr lang="es-MX" dirty="0" smtClean="0"/>
              <a:t>, se aborda el fortalecimiento de las instituciones de seguridad y justicia para hacerlas más sólidas y confiables; la seguridad efectiva de las personas y de su patrimonio, así como la construcción de un gobierno humanista, íntegro y de resultados, que impulse la participación de la ciudadanía en la vida pública.</a:t>
            </a:r>
            <a:endParaRPr lang="es-MX" dirty="0"/>
          </a:p>
        </p:txBody>
      </p:sp>
      <p:sp>
        <p:nvSpPr>
          <p:cNvPr id="7" name="2 Marcador de pie de página"/>
          <p:cNvSpPr txBox="1">
            <a:spLocks/>
          </p:cNvSpPr>
          <p:nvPr/>
        </p:nvSpPr>
        <p:spPr>
          <a:xfrm>
            <a:off x="5292080" y="630932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Estatal de Desarrollo Tamaulipas 2011-2016</a:t>
            </a:r>
          </a:p>
        </p:txBody>
      </p:sp>
      <p:pic>
        <p:nvPicPr>
          <p:cNvPr id="8" name="Picture 2" descr="http://2.bp.blogspot.com/_6u2ac8TRSF4/TTp5knqDKWI/AAAAAAAAAFs/_mj3LpuJSPA/s1600/7%2BTAMAULIPAS%2BESTADO%2BFUERTE%2BPARA%2BTODOS.png"/>
          <p:cNvPicPr>
            <a:picLocks noChangeAspect="1" noChangeArrowheads="1"/>
          </p:cNvPicPr>
          <p:nvPr/>
        </p:nvPicPr>
        <p:blipFill>
          <a:blip r:embed="rId2" cstate="print"/>
          <a:srcRect l="9430" t="30096" r="64637" b="26910"/>
          <a:stretch>
            <a:fillRect/>
          </a:stretch>
        </p:blipFill>
        <p:spPr bwMode="auto">
          <a:xfrm>
            <a:off x="1115616" y="2420888"/>
            <a:ext cx="475253" cy="432048"/>
          </a:xfrm>
          <a:prstGeom prst="rect">
            <a:avLst/>
          </a:prstGeom>
          <a:noFill/>
        </p:spPr>
      </p:pic>
      <p:pic>
        <p:nvPicPr>
          <p:cNvPr id="16386" name="Picture 2" descr="Tamaulipa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980728"/>
            <a:ext cx="3230756" cy="1015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643" t="10453" r="21140" b="22610"/>
          <a:stretch>
            <a:fillRect/>
          </a:stretch>
        </p:blipFill>
        <p:spPr bwMode="auto">
          <a:xfrm>
            <a:off x="827584" y="1052736"/>
            <a:ext cx="770485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pie de página"/>
          <p:cNvSpPr txBox="1">
            <a:spLocks/>
          </p:cNvSpPr>
          <p:nvPr/>
        </p:nvSpPr>
        <p:spPr>
          <a:xfrm>
            <a:off x="5292080" y="630932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Estatal de Desarrollo Tamaulipas 2011-2016</a:t>
            </a:r>
          </a:p>
        </p:txBody>
      </p:sp>
      <p:pic>
        <p:nvPicPr>
          <p:cNvPr id="1030" name="Picture 6" descr="http://www.sasit.com.mx/imagenes_menus/Image/logo_proteccion_civi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614" y="3297638"/>
            <a:ext cx="344650" cy="347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403648" y="620688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400" b="1" dirty="0" smtClean="0">
                <a:solidFill>
                  <a:schemeClr val="accent6"/>
                </a:solidFill>
              </a:rPr>
              <a:t>OBJETIVO</a:t>
            </a:r>
            <a:endParaRPr lang="es-MX" sz="2400" b="1" dirty="0" smtClean="0"/>
          </a:p>
          <a:p>
            <a:pPr algn="just"/>
            <a:r>
              <a:rPr lang="es-MX" sz="1600" dirty="0" smtClean="0"/>
              <a:t>8. Proteger a la población y a su patrimonio de riesgos y emergencias por desastres naturales y ocasionadas por el hombre con medidas preventivas y de respuesta institucional  inmediata.</a:t>
            </a:r>
          </a:p>
          <a:p>
            <a:pPr algn="just"/>
            <a:endParaRPr lang="es-MX" sz="1600" dirty="0" smtClean="0"/>
          </a:p>
          <a:p>
            <a:r>
              <a:rPr lang="es-MX" sz="1600" dirty="0" smtClean="0">
                <a:solidFill>
                  <a:srgbClr val="00B050"/>
                </a:solidFill>
              </a:rPr>
              <a:t>Estrategias y líneas de acción </a:t>
            </a:r>
          </a:p>
          <a:p>
            <a:pPr algn="just"/>
            <a:r>
              <a:rPr lang="es-MX" sz="1600" b="1" dirty="0" smtClean="0">
                <a:solidFill>
                  <a:schemeClr val="accent6"/>
                </a:solidFill>
              </a:rPr>
              <a:t>Medidas preventivas</a:t>
            </a:r>
          </a:p>
          <a:p>
            <a:pPr algn="just"/>
            <a:r>
              <a:rPr lang="es-MX" sz="1600" dirty="0" smtClean="0"/>
              <a:t>8.1. Formar una cultura de la prevención de desastres que fortalezca la capacidad de la población para superar fenómenos naturales y accidentes de impacto comunitario.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8.1.1. Establecer instrumentos de alerta temprana para el monitoreo e información en tiempo real del estatus de las contingencias provocadas por fenómenos naturales.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8.1.2. Actualizar y difundir los manuales de prevención y de protección a la población con criterios de participación social, integración de unidades de protección civil, brigadas y simulacros.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8.1.3. Fomentar la participación ciudadana en la organización de sistemas de  prevención, advertencia y atención de emergencias.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8.1.4.  Actualizar en forma permanente, con información geográfica y demográfica  actualizada, el atlas estatal de riesgos y los municipales</a:t>
            </a:r>
            <a:endParaRPr lang="es-MX" sz="1600" dirty="0"/>
          </a:p>
        </p:txBody>
      </p:sp>
      <p:sp>
        <p:nvSpPr>
          <p:cNvPr id="4" name="2 Marcador de pie de página"/>
          <p:cNvSpPr txBox="1">
            <a:spLocks/>
          </p:cNvSpPr>
          <p:nvPr/>
        </p:nvSpPr>
        <p:spPr>
          <a:xfrm>
            <a:off x="5292080" y="630932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Estatal de Desarrollo Tamaulipas 2011-2016</a:t>
            </a:r>
          </a:p>
        </p:txBody>
      </p:sp>
      <p:pic>
        <p:nvPicPr>
          <p:cNvPr id="5" name="Picture 2" descr="http://2.bp.blogspot.com/_6u2ac8TRSF4/TTp5knqDKWI/AAAAAAAAAFs/_mj3LpuJSPA/s1600/7%2BTAMAULIPAS%2BESTADO%2BFUERTE%2BPARA%2BTODOS.png"/>
          <p:cNvPicPr>
            <a:picLocks noChangeAspect="1" noChangeArrowheads="1"/>
          </p:cNvPicPr>
          <p:nvPr/>
        </p:nvPicPr>
        <p:blipFill>
          <a:blip r:embed="rId2" cstate="print"/>
          <a:srcRect l="9430" t="30096" r="64637" b="26910"/>
          <a:stretch>
            <a:fillRect/>
          </a:stretch>
        </p:blipFill>
        <p:spPr bwMode="auto">
          <a:xfrm>
            <a:off x="899592" y="2204864"/>
            <a:ext cx="475253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619672" y="908720"/>
            <a:ext cx="70567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</a:rPr>
              <a:t>Salvaguarda de las familias</a:t>
            </a:r>
          </a:p>
          <a:p>
            <a:endParaRPr lang="es-MX" b="1" dirty="0" smtClean="0">
              <a:solidFill>
                <a:schemeClr val="accent6"/>
              </a:solidFill>
            </a:endParaRPr>
          </a:p>
          <a:p>
            <a:pPr algn="just"/>
            <a:r>
              <a:rPr lang="es-MX" dirty="0" smtClean="0"/>
              <a:t>8.2. Modernizar el ordenamiento en materia de vigilancia e inspección para la prevención de riesgos y protección a la población en caso de desastres.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8.2.1. Homologar la normatividad de inspección, control y vigilancia de  establecimientos que por la naturaleza del giro de su actividad o por contingencias externas representen un riesgo comunitario.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8.2.2. Actualizar las políticas y figuras de organización de la protección civil para la inspección, vigilancia y auxilio en las instalaciones y establecimientos públicos y privados.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8.2.3. Promover con los órdenes de gobierno proyectos integrales para la reubicación de familias que habitan en zonas de alto riesgo.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8.2.4. Gestionar proyectos para el control de inundaciones y disminución de la vulnerabilidad de las familias en riesgo.</a:t>
            </a:r>
            <a:endParaRPr lang="es-MX" dirty="0"/>
          </a:p>
        </p:txBody>
      </p:sp>
      <p:sp>
        <p:nvSpPr>
          <p:cNvPr id="5" name="2 Marcador de pie de página"/>
          <p:cNvSpPr txBox="1">
            <a:spLocks/>
          </p:cNvSpPr>
          <p:nvPr/>
        </p:nvSpPr>
        <p:spPr>
          <a:xfrm>
            <a:off x="5292080" y="630932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Estatal de Desarrollo Tamaulipas 2011-2016</a:t>
            </a:r>
          </a:p>
        </p:txBody>
      </p:sp>
      <p:pic>
        <p:nvPicPr>
          <p:cNvPr id="6" name="Picture 2" descr="http://2.bp.blogspot.com/_6u2ac8TRSF4/TTp5knqDKWI/AAAAAAAAAFs/_mj3LpuJSPA/s1600/7%2BTAMAULIPAS%2BESTADO%2BFUERTE%2BPARA%2BTODOS.png"/>
          <p:cNvPicPr>
            <a:picLocks noChangeAspect="1" noChangeArrowheads="1"/>
          </p:cNvPicPr>
          <p:nvPr/>
        </p:nvPicPr>
        <p:blipFill>
          <a:blip r:embed="rId2" cstate="print"/>
          <a:srcRect l="9430" t="30096" r="64637" b="26910"/>
          <a:stretch>
            <a:fillRect/>
          </a:stretch>
        </p:blipFill>
        <p:spPr bwMode="auto">
          <a:xfrm>
            <a:off x="1115616" y="908720"/>
            <a:ext cx="475253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619672" y="1556792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solidFill>
                  <a:schemeClr val="accent6"/>
                </a:solidFill>
              </a:rPr>
              <a:t>Modernización de los centros de atención de emergencias</a:t>
            </a:r>
          </a:p>
          <a:p>
            <a:pPr algn="just"/>
            <a:r>
              <a:rPr lang="es-MX" dirty="0" smtClean="0"/>
              <a:t>8.3. Multiplicar la actividad y cobertura de los centros de atención de emergencias con acciones de infraestructura, capacitación y  participación social.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8.3.1. Impulsar la actividad de los centros de atención de emergencias con programas de cobertura y participación social.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8.3.2. Consolidar la operación de los centros regionales de atención de </a:t>
            </a:r>
          </a:p>
          <a:p>
            <a:pPr algn="just"/>
            <a:r>
              <a:rPr lang="es-MX" dirty="0" smtClean="0"/>
              <a:t>emergencias con acciones de modernización y equipamiento.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8.3.3. Capacitar a través de cursos certificados al personal de protección civil que multipliquen los efectos en las brigadas de voluntarios.</a:t>
            </a:r>
            <a:endParaRPr lang="es-MX" dirty="0"/>
          </a:p>
        </p:txBody>
      </p:sp>
      <p:sp>
        <p:nvSpPr>
          <p:cNvPr id="4" name="2 Marcador de pie de página"/>
          <p:cNvSpPr txBox="1">
            <a:spLocks/>
          </p:cNvSpPr>
          <p:nvPr/>
        </p:nvSpPr>
        <p:spPr>
          <a:xfrm>
            <a:off x="5292080" y="6309320"/>
            <a:ext cx="3456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 Estatal de Desarrollo Tamaulipas 2011-2016</a:t>
            </a:r>
          </a:p>
        </p:txBody>
      </p:sp>
      <p:pic>
        <p:nvPicPr>
          <p:cNvPr id="2050" name="Picture 2" descr="http://2.bp.blogspot.com/_6u2ac8TRSF4/TTp5knqDKWI/AAAAAAAAAFs/_mj3LpuJSPA/s1600/7%2BTAMAULIPAS%2BESTADO%2BFUERTE%2BPARA%2BTODOS.png"/>
          <p:cNvPicPr>
            <a:picLocks noChangeAspect="1" noChangeArrowheads="1"/>
          </p:cNvPicPr>
          <p:nvPr/>
        </p:nvPicPr>
        <p:blipFill>
          <a:blip r:embed="rId2" cstate="print"/>
          <a:srcRect l="9430" t="30096" r="64637" b="26910"/>
          <a:stretch>
            <a:fillRect/>
          </a:stretch>
        </p:blipFill>
        <p:spPr bwMode="auto">
          <a:xfrm>
            <a:off x="1115616" y="1484784"/>
            <a:ext cx="475253" cy="432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487</Words>
  <Application>Microsoft Office PowerPoint</Application>
  <PresentationFormat>Presentación en pantalla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Diapositiva 2</vt:lpstr>
      <vt:lpstr>Diapositiva 3</vt:lpstr>
      <vt:lpstr>Diapositiva 4</vt:lpstr>
      <vt:lpstr>Diapositiva 5</vt:lpstr>
    </vt:vector>
  </TitlesOfParts>
  <Company>Privada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Proteccion Civil</dc:creator>
  <cp:lastModifiedBy>Holiday</cp:lastModifiedBy>
  <cp:revision>6</cp:revision>
  <dcterms:created xsi:type="dcterms:W3CDTF">2012-05-02T13:27:28Z</dcterms:created>
  <dcterms:modified xsi:type="dcterms:W3CDTF">2012-05-03T13:00:50Z</dcterms:modified>
</cp:coreProperties>
</file>